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9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BA756B-72A1-47E3-8707-95545FA42589}" type="datetimeFigureOut">
              <a:rPr kumimoji="1" lang="ja-JP" altLang="en-US" smtClean="0"/>
              <a:t>2016/9/30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B54EF-003F-4695-B6B9-DDCB94E085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505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B54EF-003F-4695-B6B9-DDCB94E0850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922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2016/9/30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2016/9/30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2016/9/30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2016/9/30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2016/9/30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2016/9/30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2016/9/30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2016/9/30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2016/9/30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2016/9/30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2016/9/30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2016/9/30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" t="3183"/>
          <a:stretch/>
        </p:blipFill>
        <p:spPr>
          <a:xfrm>
            <a:off x="0" y="106326"/>
            <a:ext cx="8891464" cy="6257546"/>
          </a:xfrm>
          <a:prstGeom prst="rect">
            <a:avLst/>
          </a:prstGeom>
        </p:spPr>
      </p:pic>
      <p:grpSp>
        <p:nvGrpSpPr>
          <p:cNvPr id="12" name="グループ化 11"/>
          <p:cNvGrpSpPr>
            <a:grpSpLocks noChangeAspect="1"/>
          </p:cNvGrpSpPr>
          <p:nvPr/>
        </p:nvGrpSpPr>
        <p:grpSpPr>
          <a:xfrm>
            <a:off x="7452320" y="3267209"/>
            <a:ext cx="1332000" cy="3474159"/>
            <a:chOff x="7595093" y="2976803"/>
            <a:chExt cx="1440000" cy="3755848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476"/>
            <a:stretch/>
          </p:blipFill>
          <p:spPr>
            <a:xfrm>
              <a:off x="7595093" y="4155393"/>
              <a:ext cx="1440000" cy="257725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図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8525"/>
            <a:stretch/>
          </p:blipFill>
          <p:spPr>
            <a:xfrm>
              <a:off x="7595093" y="2976803"/>
              <a:ext cx="1438757" cy="12090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1" name="グループ化 10"/>
          <p:cNvGrpSpPr>
            <a:grpSpLocks noChangeAspect="1"/>
          </p:cNvGrpSpPr>
          <p:nvPr/>
        </p:nvGrpSpPr>
        <p:grpSpPr>
          <a:xfrm>
            <a:off x="6300192" y="2783302"/>
            <a:ext cx="1332000" cy="3565948"/>
            <a:chOff x="6568170" y="2315614"/>
            <a:chExt cx="1438757" cy="385175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6" name="図 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04"/>
            <a:stretch/>
          </p:blipFill>
          <p:spPr>
            <a:xfrm>
              <a:off x="6568170" y="2315614"/>
              <a:ext cx="1438757" cy="281076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" name="図 7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930" b="44535"/>
            <a:stretch/>
          </p:blipFill>
          <p:spPr>
            <a:xfrm>
              <a:off x="6568170" y="4869160"/>
              <a:ext cx="1438757" cy="12982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4044628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画面に合わせる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FUKIKO MIYAZAKI</dc:creator>
  <cp:lastModifiedBy>FUKIKO MIYAZAKI</cp:lastModifiedBy>
  <cp:revision>1</cp:revision>
  <dcterms:created xsi:type="dcterms:W3CDTF">2016-09-30T07:03:21Z</dcterms:created>
  <dcterms:modified xsi:type="dcterms:W3CDTF">2016-09-30T07:10:25Z</dcterms:modified>
</cp:coreProperties>
</file>